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pdf" ContentType="application/pdf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81DE-C689-494A-8D51-1EC71B0E9134}" type="datetimeFigureOut">
              <a:rPr lang="en-US" smtClean="0"/>
              <a:pPr/>
              <a:t>12/8/11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C7-8475-D240-B272-98BAC55AE1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81DE-C689-494A-8D51-1EC71B0E9134}" type="datetimeFigureOut">
              <a:rPr lang="en-US" smtClean="0"/>
              <a:pPr/>
              <a:t>12/8/11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C7-8475-D240-B272-98BAC55AE1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81DE-C689-494A-8D51-1EC71B0E9134}" type="datetimeFigureOut">
              <a:rPr lang="en-US" smtClean="0"/>
              <a:pPr/>
              <a:t>12/8/11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C7-8475-D240-B272-98BAC55AE1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81DE-C689-494A-8D51-1EC71B0E9134}" type="datetimeFigureOut">
              <a:rPr lang="en-US" smtClean="0"/>
              <a:pPr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C7-8475-D240-B272-98BAC55AE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81DE-C689-494A-8D51-1EC71B0E9134}" type="datetimeFigureOut">
              <a:rPr lang="en-US" smtClean="0"/>
              <a:pPr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C7-8475-D240-B272-98BAC55AE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81DE-C689-494A-8D51-1EC71B0E9134}" type="datetimeFigureOut">
              <a:rPr lang="en-US" smtClean="0"/>
              <a:pPr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C7-8475-D240-B272-98BAC55AE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81DE-C689-494A-8D51-1EC71B0E9134}" type="datetimeFigureOut">
              <a:rPr lang="en-US" smtClean="0"/>
              <a:pPr/>
              <a:t>12/8/11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C7-8475-D240-B272-98BAC55AE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81DE-C689-494A-8D51-1EC71B0E9134}" type="datetimeFigureOut">
              <a:rPr lang="en-US" smtClean="0"/>
              <a:pPr/>
              <a:t>12/8/11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C7-8475-D240-B272-98BAC55AE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81DE-C689-494A-8D51-1EC71B0E9134}" type="datetimeFigureOut">
              <a:rPr lang="en-US" smtClean="0"/>
              <a:pPr/>
              <a:t>12/8/11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C7-8475-D240-B272-98BAC55AE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81DE-C689-494A-8D51-1EC71B0E9134}" type="datetimeFigureOut">
              <a:rPr lang="en-US" smtClean="0"/>
              <a:pPr/>
              <a:t>12/8/11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C7-8475-D240-B272-98BAC55AE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81DE-C689-494A-8D51-1EC71B0E9134}" type="datetimeFigureOut">
              <a:rPr lang="en-US" smtClean="0"/>
              <a:pPr/>
              <a:t>12/8/11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C7-8475-D240-B272-98BAC55AE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10681DE-C689-494A-8D51-1EC71B0E9134}" type="datetimeFigureOut">
              <a:rPr lang="en-US" smtClean="0"/>
              <a:pPr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3E89C7-8475-D240-B272-98BAC55AE1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d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Catch the Pollution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air pollution?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699" y="6488668"/>
            <a:ext cx="809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by Jeness L. Vignoe, George Mason University, Virginia, 2011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667" y="254000"/>
            <a:ext cx="1834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Appendix J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air pollution?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look at our pollution catchers.</a:t>
            </a:r>
          </a:p>
          <a:p>
            <a:r>
              <a:rPr lang="en-US" dirty="0" smtClean="0"/>
              <a:t>All that dirt and pollution in the air makes things outside dirty and can make it difficult to breathe.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788" y="6488668"/>
            <a:ext cx="8607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by Jeness L. Vignoe, George Mason University, Virginia, 2011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air pollution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Air pollution comes from a lot of places:</a:t>
            </a:r>
          </a:p>
          <a:p>
            <a:pPr lvl="1"/>
            <a:r>
              <a:rPr lang="en-US" dirty="0" smtClean="0"/>
              <a:t>Cars</a:t>
            </a:r>
          </a:p>
          <a:p>
            <a:pPr lvl="1"/>
            <a:r>
              <a:rPr lang="en-US" dirty="0" smtClean="0"/>
              <a:t>Factories</a:t>
            </a:r>
          </a:p>
          <a:p>
            <a:pPr lvl="1"/>
            <a:r>
              <a:rPr lang="en-US" dirty="0" smtClean="0"/>
              <a:t>Leaves burning</a:t>
            </a:r>
          </a:p>
          <a:p>
            <a:pPr lvl="1"/>
            <a:r>
              <a:rPr lang="en-US" dirty="0" smtClean="0"/>
              <a:t>Smoke from chimneys</a:t>
            </a:r>
          </a:p>
          <a:p>
            <a:pPr lvl="1"/>
            <a:r>
              <a:rPr lang="en-US" dirty="0" smtClean="0"/>
              <a:t>Aerosols</a:t>
            </a:r>
          </a:p>
          <a:p>
            <a:pPr lvl="1"/>
            <a:r>
              <a:rPr lang="en-US" dirty="0" smtClean="0"/>
              <a:t>Chemicals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76889" y="3428206"/>
            <a:ext cx="1658454" cy="1203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916" y="4631770"/>
            <a:ext cx="1570751" cy="1775330"/>
          </a:xfrm>
          <a:prstGeom prst="rect">
            <a:avLst/>
          </a:prstGeom>
        </p:spPr>
      </p:pic>
      <p:pic>
        <p:nvPicPr>
          <p:cNvPr id="7" name="Picture 6" descr="uesc_01_img0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36329"/>
            <a:ext cx="1026167" cy="1264471"/>
          </a:xfrm>
          <a:prstGeom prst="rect">
            <a:avLst/>
          </a:prstGeom>
        </p:spPr>
      </p:pic>
      <p:pic>
        <p:nvPicPr>
          <p:cNvPr id="8" name="Picture 7" descr="maple_leav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222" y="3514049"/>
            <a:ext cx="1728434" cy="1117721"/>
          </a:xfrm>
          <a:prstGeom prst="rect">
            <a:avLst/>
          </a:prstGeom>
        </p:spPr>
      </p:pic>
      <p:pic>
        <p:nvPicPr>
          <p:cNvPr id="9" name="Picture 8" descr="image0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6889" y="5299605"/>
            <a:ext cx="1486613" cy="1101195"/>
          </a:xfrm>
          <a:prstGeom prst="rect">
            <a:avLst/>
          </a:prstGeom>
        </p:spPr>
      </p:pic>
      <p:pic>
        <p:nvPicPr>
          <p:cNvPr id="10" name="Picture 9" descr="Superior_chimney_smoking_chimney_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5343" y="4507468"/>
            <a:ext cx="1485900" cy="1981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2789" y="6488668"/>
            <a:ext cx="8600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by Jeness L. Vignoe, George Mason University, Virginia, 2011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harmful to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pollution can go deep into our bodies and can be very harmful to us. </a:t>
            </a:r>
          </a:p>
          <a:p>
            <a:r>
              <a:rPr lang="en-US" dirty="0" smtClean="0"/>
              <a:t>That’s why it is so important to do what we can to help stop air pollution from spreading. </a:t>
            </a:r>
          </a:p>
          <a:p>
            <a:r>
              <a:rPr lang="en-US" dirty="0" smtClean="0"/>
              <a:t>We want to stay healthy!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2788" y="6488668"/>
            <a:ext cx="8664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by Jeness L. Vignoe, George Mason University, Virginia, 2011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make a difference in the battle against pollution.</a:t>
            </a:r>
          </a:p>
          <a:p>
            <a:r>
              <a:rPr lang="en-US" dirty="0" smtClean="0"/>
              <a:t>Reuse, Reduce, and Recycle! </a:t>
            </a:r>
          </a:p>
          <a:p>
            <a:pPr lvl="1"/>
            <a:r>
              <a:rPr lang="en-US" dirty="0" smtClean="0"/>
              <a:t>Reduce the amount of trash you throw away</a:t>
            </a:r>
          </a:p>
          <a:p>
            <a:pPr lvl="1"/>
            <a:r>
              <a:rPr lang="en-US" dirty="0" smtClean="0"/>
              <a:t>Try to reuse items</a:t>
            </a:r>
          </a:p>
          <a:p>
            <a:pPr lvl="1"/>
            <a:r>
              <a:rPr lang="en-US" dirty="0" smtClean="0"/>
              <a:t>Recycle items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552267" y="4546600"/>
            <a:ext cx="1320800" cy="185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402996" y="1158875"/>
            <a:ext cx="1559119" cy="1660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2788" y="6488668"/>
            <a:ext cx="9166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by Jeness L. Vignoe, George Mason University, Virginia, 2011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Information for this PowerPoint was found from:</a:t>
            </a:r>
          </a:p>
          <a:p>
            <a:pPr>
              <a:buNone/>
            </a:pPr>
            <a:r>
              <a:rPr lang="en-US" dirty="0" smtClean="0"/>
              <a:t>Wisconsin Department of Natural Resources </a:t>
            </a:r>
          </a:p>
          <a:p>
            <a:pPr>
              <a:buNone/>
            </a:pPr>
            <a:r>
              <a:rPr lang="en-US" dirty="0" smtClean="0"/>
              <a:t>		Bureau of Communication and Education. </a:t>
            </a:r>
          </a:p>
          <a:p>
            <a:pPr>
              <a:buNone/>
            </a:pPr>
            <a:r>
              <a:rPr lang="en-US" dirty="0" smtClean="0"/>
              <a:t>		(2004). Clean air, healthy children: Teacher’s</a:t>
            </a:r>
          </a:p>
          <a:p>
            <a:pPr>
              <a:buNone/>
            </a:pPr>
            <a:r>
              <a:rPr lang="en-US" dirty="0" smtClean="0"/>
              <a:t>		guide and activities for young children. </a:t>
            </a:r>
          </a:p>
          <a:p>
            <a:pPr>
              <a:buNone/>
            </a:pPr>
            <a:r>
              <a:rPr lang="en-US" dirty="0" smtClean="0"/>
              <a:t>		Retrieved from </a:t>
            </a:r>
            <a:r>
              <a:rPr lang="en-US" dirty="0" err="1" smtClean="0"/>
              <a:t>dnr.wi.gov/</a:t>
            </a:r>
            <a:r>
              <a:rPr lang="en-US" b="1" dirty="0" err="1" smtClean="0"/>
              <a:t>air</a:t>
            </a:r>
            <a:r>
              <a:rPr lang="en-US" dirty="0" err="1" smtClean="0"/>
              <a:t>/pdf/</a:t>
            </a:r>
            <a:r>
              <a:rPr lang="en-US" b="1" dirty="0" err="1" smtClean="0"/>
              <a:t>CAHC</a:t>
            </a:r>
            <a:r>
              <a:rPr lang="en-US" dirty="0" err="1" smtClean="0"/>
              <a:t>.pdf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53</TotalTime>
  <Words>279</Words>
  <Application>Microsoft Macintosh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Sky</vt:lpstr>
      <vt:lpstr>Catch the Pollution </vt:lpstr>
      <vt:lpstr>What is air pollution?</vt:lpstr>
      <vt:lpstr>Where does air pollution come from?</vt:lpstr>
      <vt:lpstr>Why is it harmful to us?</vt:lpstr>
      <vt:lpstr>What can YOU do? </vt:lpstr>
      <vt:lpstr>References</vt:lpstr>
    </vt:vector>
  </TitlesOfParts>
  <Company>Virginia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Catch the Pollution </dc:title>
  <dc:creator>Jeness Vignoe</dc:creator>
  <cp:lastModifiedBy>Jeness Vignoe</cp:lastModifiedBy>
  <cp:revision>8</cp:revision>
  <dcterms:created xsi:type="dcterms:W3CDTF">2011-12-08T23:58:26Z</dcterms:created>
  <dcterms:modified xsi:type="dcterms:W3CDTF">2011-12-08T23:58:57Z</dcterms:modified>
</cp:coreProperties>
</file>